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264" r:id="rId3"/>
    <p:sldId id="265" r:id="rId4"/>
    <p:sldId id="267" r:id="rId5"/>
    <p:sldId id="269" r:id="rId6"/>
    <p:sldId id="270" r:id="rId7"/>
    <p:sldId id="278" r:id="rId8"/>
    <p:sldId id="279" r:id="rId9"/>
    <p:sldId id="283" r:id="rId1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20.11.2020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D0EA3-E475-4894-A3BD-C710EEBE2402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4A28-8D67-48AE-A8E3-392ACAA35149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90E7-3ADD-450D-9C47-56E583DE52D1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8568-C877-4726-BE1A-0E84E54CAFF7}" type="datetime1">
              <a:rPr lang="tr-TR" smtClean="0"/>
              <a:t>20.11.2020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8B0D1-A9DA-456F-94E4-DC2C2AA698D8}" type="datetime1">
              <a:rPr lang="tr-TR" smtClean="0"/>
              <a:t>20.11.2020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5CFAF-23E2-4812-9B26-A36B12C7929E}" type="datetime1">
              <a:rPr lang="tr-TR" smtClean="0"/>
              <a:t>20.11.2020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E4C4-4666-4C48-AF3F-19F012E14EBB}" type="datetime1">
              <a:rPr lang="tr-TR" smtClean="0"/>
              <a:t>20.11.2020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7ED4-EF5C-45EF-9567-BDAD7FC365E3}" type="datetime1">
              <a:rPr lang="tr-TR" smtClean="0"/>
              <a:t>20.11.2020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3B41-2AAC-4C36-A519-18F84F6D1F3D}" type="datetime1">
              <a:rPr lang="tr-TR" smtClean="0"/>
              <a:t>20.11.2020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2B96-8FA4-4273-A80F-8B81C7B78352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C35-E7C6-4897-9B4F-727763BDFB92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68C12-9F2C-4936-98A2-052767B54DB4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/>
              <a:t>OYUNLA MATEMATİK ÖĞRETİMİ</a:t>
            </a:r>
            <a:br>
              <a:rPr lang="tr-TR" dirty="0"/>
            </a:br>
            <a:r>
              <a:rPr lang="tr-TR" dirty="0"/>
              <a:t>6</a:t>
            </a:r>
            <a:r>
              <a:rPr lang="tr-TR" sz="2200" dirty="0"/>
              <a:t>.hafta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1129680"/>
          </a:xfrm>
        </p:spPr>
        <p:txBody>
          <a:bodyPr>
            <a:normAutofit lnSpcReduction="10000"/>
          </a:bodyPr>
          <a:lstStyle/>
          <a:p>
            <a:r>
              <a:rPr lang="tr-TR" dirty="0"/>
              <a:t>DOÇ.DR. ESEN ERSOY</a:t>
            </a:r>
          </a:p>
          <a:p>
            <a:r>
              <a:rPr lang="tr-TR" dirty="0"/>
              <a:t>2020</a:t>
            </a:r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endParaRPr lang="tr-TR" b="1" dirty="0"/>
          </a:p>
          <a:p>
            <a:pPr marL="0" indent="0" algn="ctr">
              <a:buNone/>
            </a:pPr>
            <a:r>
              <a:rPr lang="tr-TR" b="1" dirty="0"/>
              <a:t>Matematik ve Oyun Etkileşimi</a:t>
            </a:r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  <p:pic>
        <p:nvPicPr>
          <p:cNvPr id="5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4399"/>
            <a:ext cx="1659604" cy="125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655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604867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/>
              <a:t>Matematik, insanların kültürel tarihinde ortaya çıkan, zengin, önemli kültürel ve tarihsel gelişimlerden geçerek çok boyutlu ve çok yönlü bir disiplin olarak sonuçlanan, kültürel etkinlik olarak tanımlanabilir.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 Matematiksel düşünme becerilerin gelişmesi, problem çözme becerisi için gerekli sembolik araçların yapılandırılmasına ve öğrencilerin kendi davranışlarının kasıtlı ve kalıcı izli öz yansımalarına bağlı olduğunu söylenebilir (Van </a:t>
            </a:r>
            <a:r>
              <a:rPr lang="tr-TR" dirty="0" err="1"/>
              <a:t>Oers</a:t>
            </a:r>
            <a:r>
              <a:rPr lang="tr-TR" dirty="0"/>
              <a:t>, 2010).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0304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Matematik ve Oyun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Çocukların ilk matematiksel düşünme becerileri, çocuğun kendi kültüründeki kendiliğinden ortaya çıkan etkinliklerle, matematiksel anlamın (sembolün, şemanın, işlemin) ortaya çıkmasıyla gelişmektedir. </a:t>
            </a:r>
          </a:p>
          <a:p>
            <a:r>
              <a:rPr lang="tr-TR" dirty="0"/>
              <a:t>Bu etkinlikler daha tecrübeli çocuklar ve yetişkinlerle </a:t>
            </a:r>
            <a:r>
              <a:rPr lang="tr-TR" dirty="0" err="1"/>
              <a:t>işbirlikli</a:t>
            </a:r>
            <a:r>
              <a:rPr lang="tr-TR" dirty="0"/>
              <a:t> problem çözme süreçleriyle geliştiği söylenebilir (Van </a:t>
            </a:r>
            <a:r>
              <a:rPr lang="tr-TR" dirty="0" err="1"/>
              <a:t>Oers</a:t>
            </a:r>
            <a:r>
              <a:rPr lang="tr-TR" dirty="0"/>
              <a:t>, 2010).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9387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b="1" dirty="0"/>
              <a:t>Matematik ve Oyun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Oyun yoluyla çocuklar şekil, renk, boyut, büyüklük, ağırlık, hacim, ölçme, sayma, mekân, uzaklık, zaman, uzay gibi birçok kavramı; sınıflandırma, sıralama, eşleştirme, analiz, sentez ve problem çözme gibi birçok zihinsel işlemi öğrenebilir.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6304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b="1" dirty="0"/>
              <a:t>Matematik ve Oyun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Çocuklar oyunlarında nesneleri manipüle ederek, farklı nesneler ile gruplar oluşturarak ve bu grupları sayarak çeşitli matematik kavramlarını öğrenebilmektedir (Akman, 2002; Taşkın, 2013).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3659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b="1" dirty="0"/>
              <a:t>Matematik ve Oyun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/>
              <a:t>Oyunla ilgili bir başka görüşe göre de çocuklar kendi öğrenmelerini kontrol edebilecekleri eğlenceli durumları deneyimleyebilmektedir. </a:t>
            </a:r>
          </a:p>
          <a:p>
            <a:r>
              <a:rPr lang="tr-TR" dirty="0"/>
              <a:t>Problemi çözecek başarıyı sağlayacak her zaman tek yol yoktur. Birçok matematik oyunu bireysel oyunlar şeklinde tasarlansa da oyun esnasında çoğunlukla çocukların birbirlerini destekleyerek yüksek başarılar elde edebilecekleri </a:t>
            </a:r>
            <a:r>
              <a:rPr lang="tr-TR" dirty="0" err="1"/>
              <a:t>işbirlikli</a:t>
            </a:r>
            <a:r>
              <a:rPr lang="tr-TR" dirty="0"/>
              <a:t> oyunlara dönüşmektedir.</a:t>
            </a:r>
          </a:p>
          <a:p>
            <a:r>
              <a:rPr lang="tr-TR" dirty="0"/>
              <a:t>Dikkatli planlanmış bu tür oyunlar, tahmin, genelleme, ispatlama ve açıklama gibi matematiksel düşünme becerilerini geliştirecek fırsatlar sunabilir (</a:t>
            </a:r>
            <a:r>
              <a:rPr lang="tr-TR" dirty="0" err="1"/>
              <a:t>Drews</a:t>
            </a:r>
            <a:r>
              <a:rPr lang="tr-TR" dirty="0"/>
              <a:t>, 2007; </a:t>
            </a:r>
            <a:r>
              <a:rPr lang="tr-TR" dirty="0" err="1"/>
              <a:t>Drew</a:t>
            </a:r>
            <a:r>
              <a:rPr lang="tr-TR" dirty="0"/>
              <a:t> vd., 2008).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3969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b="1" dirty="0"/>
              <a:t>Matematik ve Oyun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Çocukların kendi kendilerine günlük matematiği gerçekten öğrenebildikleri bilinmektedir. </a:t>
            </a:r>
          </a:p>
          <a:p>
            <a:r>
              <a:rPr lang="tr-TR" dirty="0"/>
              <a:t>Oyun, özellikle blok oyunları matematiksel bakış açısından daha kapsamlı etkinliklere zemin hazırlarken çocuklara keşfe açık fırsatlar sunmaktadır (</a:t>
            </a:r>
            <a:r>
              <a:rPr lang="tr-TR" dirty="0" err="1"/>
              <a:t>Ginsburg</a:t>
            </a:r>
            <a:r>
              <a:rPr lang="tr-TR" dirty="0"/>
              <a:t> </a:t>
            </a:r>
            <a:r>
              <a:rPr lang="tr-TR" dirty="0" err="1"/>
              <a:t>vd</a:t>
            </a:r>
            <a:r>
              <a:rPr lang="tr-TR" dirty="0"/>
              <a:t>, 2008).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3969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b="1" dirty="0"/>
              <a:t>Matematik ve Oyun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9</a:t>
            </a:fld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62" t="35211" r="31352" b="25366"/>
          <a:stretch/>
        </p:blipFill>
        <p:spPr bwMode="auto">
          <a:xfrm>
            <a:off x="539552" y="1844824"/>
            <a:ext cx="7776864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3969398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341</Words>
  <Application>Microsoft Office PowerPoint</Application>
  <PresentationFormat>Ekran Gösterisi (4:3)</PresentationFormat>
  <Paragraphs>32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2" baseType="lpstr">
      <vt:lpstr>Arial</vt:lpstr>
      <vt:lpstr>Calibri</vt:lpstr>
      <vt:lpstr>Ofis Teması</vt:lpstr>
      <vt:lpstr>OYUNLA MATEMATİK ÖĞRETİMİ 6.hafta</vt:lpstr>
      <vt:lpstr>PowerPoint Sunusu</vt:lpstr>
      <vt:lpstr>PowerPoint Sunusu</vt:lpstr>
      <vt:lpstr>Matematik ve Oyun </vt:lpstr>
      <vt:lpstr>Matematik ve Oyun</vt:lpstr>
      <vt:lpstr>Matematik ve Oyun</vt:lpstr>
      <vt:lpstr>Matematik ve Oyun</vt:lpstr>
      <vt:lpstr>Matematik ve Oyun</vt:lpstr>
      <vt:lpstr>Matematik ve Oyun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CASPER</cp:lastModifiedBy>
  <cp:revision>305</cp:revision>
  <dcterms:created xsi:type="dcterms:W3CDTF">2020-06-10T07:36:53Z</dcterms:created>
  <dcterms:modified xsi:type="dcterms:W3CDTF">2020-11-20T05:05:40Z</dcterms:modified>
</cp:coreProperties>
</file>